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70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A</a:t>
            </a:r>
            <a:r>
              <a:rPr lang="en-IN" dirty="0" smtClean="0"/>
              <a:t>ttitude</a:t>
            </a:r>
            <a:r>
              <a:rPr lang="en-IN" dirty="0" smtClean="0"/>
              <a:t>,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N" sz="4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Adaptability &amp; </a:t>
            </a:r>
            <a:r>
              <a:rPr lang="en-IN" sz="4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Flexibility</a:t>
            </a:r>
          </a:p>
          <a:p>
            <a:pPr algn="l"/>
            <a:r>
              <a:rPr lang="en-IN" sz="3800" i="1" dirty="0" err="1" smtClean="0"/>
              <a:t>Sayli</a:t>
            </a:r>
            <a:r>
              <a:rPr lang="en-IN" sz="3800" i="1" dirty="0" smtClean="0"/>
              <a:t> S. </a:t>
            </a:r>
            <a:r>
              <a:rPr lang="en-IN" sz="3800" i="1" dirty="0" err="1" smtClean="0"/>
              <a:t>Bapat</a:t>
            </a:r>
            <a:endParaRPr lang="en-IN" sz="3800" i="1" dirty="0" smtClean="0"/>
          </a:p>
          <a:p>
            <a:pPr algn="l"/>
            <a:r>
              <a:rPr lang="en-IN" sz="3800" i="1" dirty="0" smtClean="0"/>
              <a:t>Assistant Professor, Department of Management, </a:t>
            </a:r>
            <a:r>
              <a:rPr lang="en-IN" sz="3800" i="1" dirty="0" err="1" smtClean="0"/>
              <a:t>Tilak</a:t>
            </a:r>
            <a:r>
              <a:rPr lang="en-IN" sz="3800" i="1" dirty="0" smtClean="0"/>
              <a:t> Maharashtra </a:t>
            </a:r>
            <a:r>
              <a:rPr lang="en-IN" sz="3800" i="1" dirty="0" err="1" smtClean="0"/>
              <a:t>Vidyapeeth</a:t>
            </a:r>
            <a:endParaRPr lang="en-IN" sz="38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Building a positive attitude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/>
              <a:t>Take good care of yourself. Do not stress yourself. It is difficult to think positive when you are mentally exhausted.</a:t>
            </a:r>
          </a:p>
          <a:p>
            <a:r>
              <a:rPr lang="en-IN" sz="2400" dirty="0" smtClean="0"/>
              <a:t>Stop and appreciate the good things you are blessed with in life. Learn to be grateful for them.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58490" t="35563" r="7548" b="20810"/>
          <a:stretch>
            <a:fillRect/>
          </a:stretch>
        </p:blipFill>
        <p:spPr bwMode="auto">
          <a:xfrm>
            <a:off x="4876800" y="1905000"/>
            <a:ext cx="3505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Building a positive attitude </a:t>
            </a:r>
            <a:r>
              <a:rPr lang="en-US" dirty="0" err="1" smtClean="0"/>
              <a:t>contd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sz="2800" dirty="0" smtClean="0"/>
              <a:t>Look for proof instead of assumptions about people and situations.</a:t>
            </a:r>
          </a:p>
          <a:p>
            <a:r>
              <a:rPr lang="en-IN" sz="2800" dirty="0" smtClean="0"/>
              <a:t>Speak openly to people and understand their thoughts.</a:t>
            </a:r>
          </a:p>
          <a:p>
            <a:r>
              <a:rPr lang="en-IN" sz="2800" dirty="0" smtClean="0"/>
              <a:t>Get into the practice of throwing out negative thoughts and replacing them with positive ones.</a:t>
            </a:r>
          </a:p>
          <a:p>
            <a:r>
              <a:rPr lang="en-IN" sz="2800" dirty="0" smtClean="0"/>
              <a:t>Surround yourself with happy people. Their positive energy will affect you in a positive way.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58490" t="25495" r="3774" b="30878"/>
          <a:stretch>
            <a:fillRect/>
          </a:stretch>
        </p:blipFill>
        <p:spPr bwMode="auto">
          <a:xfrm>
            <a:off x="4800600" y="2057400"/>
            <a:ext cx="3733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Adaptability – One’s willingness to change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Look around and seize new opportunities</a:t>
            </a:r>
          </a:p>
          <a:p>
            <a:r>
              <a:rPr lang="en-IN" dirty="0" smtClean="0"/>
              <a:t>Obtain enriching feedback</a:t>
            </a:r>
          </a:p>
          <a:p>
            <a:r>
              <a:rPr lang="en-IN" dirty="0" smtClean="0"/>
              <a:t>Be ready to learn</a:t>
            </a:r>
          </a:p>
          <a:p>
            <a:r>
              <a:rPr lang="en-IN" dirty="0" smtClean="0"/>
              <a:t>Try doing things differently</a:t>
            </a:r>
          </a:p>
          <a:p>
            <a:r>
              <a:rPr lang="en-IN" dirty="0" smtClean="0"/>
              <a:t>Try to unlearn and relearn</a:t>
            </a:r>
          </a:p>
          <a:p>
            <a:r>
              <a:rPr lang="en-IN" dirty="0" smtClean="0"/>
              <a:t>Adaptability is needed for survival</a:t>
            </a:r>
          </a:p>
          <a:p>
            <a:r>
              <a:rPr lang="en-IN" dirty="0" smtClean="0"/>
              <a:t> Adaptability begins where flexibility ends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Flexibility – Changing oneself as per situational sensitivity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Flexibility involves thinking on the feet about the fit.</a:t>
            </a:r>
          </a:p>
          <a:p>
            <a:r>
              <a:rPr lang="en-IN" dirty="0" smtClean="0"/>
              <a:t>Flexibility is needed for growth. </a:t>
            </a:r>
          </a:p>
          <a:p>
            <a:r>
              <a:rPr lang="en-IN" dirty="0" smtClean="0"/>
              <a:t>It means ability and willingness to embrace new tasks and new challenges calmly without making a fuss.</a:t>
            </a:r>
          </a:p>
          <a:p>
            <a:r>
              <a:rPr lang="en-IN" dirty="0" smtClean="0"/>
              <a:t>It involves helping wherever and whenever needed and  take on extra responsibilities willingly.</a:t>
            </a:r>
          </a:p>
          <a:p>
            <a:r>
              <a:rPr lang="en-IN" dirty="0" smtClean="0"/>
              <a:t>Flexible people are the most wanted people due to their never saying no for an answer and their positivity is appreciated.</a:t>
            </a:r>
          </a:p>
          <a:p>
            <a:r>
              <a:rPr lang="en-IN" dirty="0" smtClean="0"/>
              <a:t>Flexible nature shows confidence.</a:t>
            </a:r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Importance of Adaptability and Flexibility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They are tied to career growth as a person becomes more equipped.</a:t>
            </a:r>
          </a:p>
          <a:p>
            <a:r>
              <a:rPr lang="en-IN" dirty="0" smtClean="0"/>
              <a:t>Better chances at job because employers are shifting from single role to multiple roles to rotation of roles and flexible job descriptions. </a:t>
            </a:r>
          </a:p>
          <a:p>
            <a:r>
              <a:rPr lang="en-IN" dirty="0" smtClean="0"/>
              <a:t>It helps a person to work and perform better under pressure and stressful situations.</a:t>
            </a:r>
          </a:p>
          <a:p>
            <a:r>
              <a:rPr lang="en-IN" dirty="0" smtClean="0"/>
              <a:t>You become a better team player when you acknowledge the views of others.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5813" t="22917" r="33821" b="8333"/>
          <a:stretch>
            <a:fillRect/>
          </a:stretch>
        </p:blipFill>
        <p:spPr bwMode="auto">
          <a:xfrm>
            <a:off x="1295400" y="838200"/>
            <a:ext cx="6553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Definition	and meaning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 feeling or opinion about something or someone or a way of behaving that is caused by this</a:t>
            </a:r>
          </a:p>
          <a:p>
            <a:r>
              <a:rPr lang="en-IN" dirty="0" smtClean="0"/>
              <a:t>Attitude can be altered since it is an opinion.</a:t>
            </a:r>
          </a:p>
          <a:p>
            <a:r>
              <a:rPr lang="en-IN" dirty="0" smtClean="0"/>
              <a:t>Attitude may be based on certain pre-conceived notions or first impressions of people, places, things and events. Hence it is possible to change it on the basis of evidence.</a:t>
            </a:r>
          </a:p>
          <a:p>
            <a:r>
              <a:rPr lang="en-IN" dirty="0" smtClean="0"/>
              <a:t>It can be seen through one’s speech and body language.</a:t>
            </a:r>
          </a:p>
          <a:p>
            <a:pPr>
              <a:buNone/>
            </a:pP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Positive attitude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dirty="0" smtClean="0"/>
              <a:t>Positive attitude results in positive behaviour and negative attitude will result in negative behaviour.</a:t>
            </a:r>
          </a:p>
          <a:p>
            <a:r>
              <a:rPr lang="en-IN" dirty="0" smtClean="0"/>
              <a:t>One cannot have control over all the events in our life but we can control the way we react to them.</a:t>
            </a:r>
            <a:endParaRPr lang="en-IN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52912" t="26531" r="5743" b="40816"/>
          <a:stretch>
            <a:fillRect/>
          </a:stretch>
        </p:blipFill>
        <p:spPr bwMode="auto">
          <a:xfrm>
            <a:off x="4419600" y="19050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Examples of negative attitude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1920085"/>
            <a:ext cx="3886200" cy="4434840"/>
          </a:xfrm>
        </p:spPr>
        <p:txBody>
          <a:bodyPr>
            <a:normAutofit/>
          </a:bodyPr>
          <a:lstStyle/>
          <a:p>
            <a:r>
              <a:rPr lang="en-IN" sz="1800" dirty="0" smtClean="0"/>
              <a:t>Attitude: I am scare of Job interviews</a:t>
            </a:r>
          </a:p>
          <a:p>
            <a:pPr>
              <a:buNone/>
            </a:pPr>
            <a:r>
              <a:rPr lang="en-IN" sz="1800" dirty="0" smtClean="0"/>
              <a:t>	Resultant Behaviour: You get nervous, you shiver and get tongue-tied during interviews.</a:t>
            </a:r>
          </a:p>
          <a:p>
            <a:pPr>
              <a:buNone/>
            </a:pPr>
            <a:endParaRPr lang="en-IN" sz="1800" dirty="0" smtClean="0"/>
          </a:p>
          <a:p>
            <a:r>
              <a:rPr lang="en-IN" sz="1800" dirty="0" smtClean="0"/>
              <a:t>Attitude: I hate talking to strangers.</a:t>
            </a:r>
          </a:p>
          <a:p>
            <a:pPr>
              <a:buNone/>
            </a:pPr>
            <a:r>
              <a:rPr lang="en-IN" sz="1800" dirty="0" smtClean="0"/>
              <a:t>	Resultant behaviour: You avoid meeting new people and your relationships at workplace suffer.</a:t>
            </a:r>
          </a:p>
          <a:p>
            <a:pPr>
              <a:buNone/>
            </a:pPr>
            <a:r>
              <a:rPr lang="en-IN" sz="1800" dirty="0" smtClean="0"/>
              <a:t>	</a:t>
            </a:r>
          </a:p>
          <a:p>
            <a:pPr>
              <a:buNone/>
            </a:pPr>
            <a:endParaRPr lang="en-IN" sz="18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29091" t="22261" r="29091" b="27621"/>
          <a:stretch>
            <a:fillRect/>
          </a:stretch>
        </p:blipFill>
        <p:spPr bwMode="auto">
          <a:xfrm>
            <a:off x="533400" y="1981200"/>
            <a:ext cx="419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Positive and Negative talk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en-IN" dirty="0" smtClean="0"/>
              <a:t>Negative Talk...</a:t>
            </a:r>
          </a:p>
          <a:p>
            <a:r>
              <a:rPr lang="en-IN" dirty="0" smtClean="0"/>
              <a:t>I am not smart	</a:t>
            </a:r>
          </a:p>
          <a:p>
            <a:r>
              <a:rPr lang="en-IN" dirty="0" smtClean="0"/>
              <a:t>This isn’t fair</a:t>
            </a:r>
          </a:p>
          <a:p>
            <a:r>
              <a:rPr lang="en-IN" dirty="0" smtClean="0"/>
              <a:t>Things are not going my way	</a:t>
            </a:r>
          </a:p>
          <a:p>
            <a:r>
              <a:rPr lang="en-IN" dirty="0" smtClean="0"/>
              <a:t>No one gives me any kind of importance</a:t>
            </a:r>
          </a:p>
          <a:p>
            <a:r>
              <a:rPr lang="en-IN" dirty="0" smtClean="0"/>
              <a:t>I am not good at this			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en-IN" dirty="0" smtClean="0"/>
              <a:t>Positive Talk...</a:t>
            </a:r>
          </a:p>
          <a:p>
            <a:r>
              <a:rPr lang="en-IN" dirty="0" smtClean="0"/>
              <a:t>I will not give up</a:t>
            </a:r>
          </a:p>
          <a:p>
            <a:r>
              <a:rPr lang="en-IN" dirty="0" smtClean="0"/>
              <a:t>This is possible</a:t>
            </a:r>
          </a:p>
          <a:p>
            <a:r>
              <a:rPr lang="en-IN" dirty="0" smtClean="0"/>
              <a:t>I will try my best</a:t>
            </a:r>
          </a:p>
          <a:p>
            <a:r>
              <a:rPr lang="en-IN" dirty="0" smtClean="0"/>
              <a:t>I will make a lot of friends</a:t>
            </a:r>
          </a:p>
          <a:p>
            <a:r>
              <a:rPr lang="en-IN" dirty="0" smtClean="0"/>
              <a:t>I am fine</a:t>
            </a:r>
          </a:p>
          <a:p>
            <a:r>
              <a:rPr lang="en-IN" dirty="0" smtClean="0"/>
              <a:t>Let us do it together</a:t>
            </a:r>
            <a:endParaRPr lang="en-I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Power of </a:t>
            </a:r>
            <a:r>
              <a:rPr lang="en-IN" smtClean="0"/>
              <a:t>Positive talk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We experience pleasant and happy feelings</a:t>
            </a:r>
          </a:p>
          <a:p>
            <a:r>
              <a:rPr lang="en-IN" dirty="0" smtClean="0"/>
              <a:t>We can develop positive attitude through positive self talk</a:t>
            </a:r>
          </a:p>
          <a:p>
            <a:r>
              <a:rPr lang="en-IN" dirty="0" smtClean="0"/>
              <a:t>Self-talk is your inner voice</a:t>
            </a:r>
          </a:p>
          <a:p>
            <a:r>
              <a:rPr lang="en-IN" dirty="0" smtClean="0"/>
              <a:t>Positive self-talk is an optimistic voice that always looks on the brighter side of things.</a:t>
            </a:r>
          </a:p>
          <a:p>
            <a:r>
              <a:rPr lang="en-IN" dirty="0" smtClean="0"/>
              <a:t>Practice positive self-talk every single moment and wipe off any negative thoughts that come to your mind.</a:t>
            </a:r>
          </a:p>
          <a:p>
            <a:pPr>
              <a:buNone/>
            </a:pPr>
            <a:endParaRPr lang="en-IN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Self-talk, Attitude and Esteem</a:t>
            </a:r>
            <a:endParaRPr lang="en-IN" dirty="0"/>
          </a:p>
        </p:txBody>
      </p:sp>
      <p:pic>
        <p:nvPicPr>
          <p:cNvPr id="6" name="Content Placeholder 5" descr="16251146254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935163"/>
            <a:ext cx="7619999" cy="438943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Self Esteem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Self Esteem is a state of mind</a:t>
            </a:r>
          </a:p>
          <a:p>
            <a:r>
              <a:rPr lang="en-IN" dirty="0" smtClean="0"/>
              <a:t>It is the way we feel and think about ourselves</a:t>
            </a:r>
          </a:p>
          <a:p>
            <a:r>
              <a:rPr lang="en-IN" dirty="0" smtClean="0"/>
              <a:t>It indicates confidence, worthiness and positive regard for oneself.</a:t>
            </a:r>
          </a:p>
          <a:p>
            <a:r>
              <a:rPr lang="en-IN" dirty="0" smtClean="0"/>
              <a:t>Good self esteem – Warmth and affection for others, inspire others, are not held back by fears and insecurities.</a:t>
            </a:r>
          </a:p>
          <a:p>
            <a:r>
              <a:rPr lang="en-IN" dirty="0" smtClean="0"/>
              <a:t>Self-esteem can be developed at any point in life.</a:t>
            </a:r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Attitude at workplace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dirty="0" smtClean="0"/>
              <a:t>Accepting a better idea</a:t>
            </a:r>
          </a:p>
          <a:p>
            <a:r>
              <a:rPr lang="en-IN" dirty="0" smtClean="0"/>
              <a:t>Accepting harsh criticism</a:t>
            </a:r>
          </a:p>
          <a:p>
            <a:r>
              <a:rPr lang="en-IN" dirty="0" smtClean="0"/>
              <a:t>Unlearning and re-learning</a:t>
            </a:r>
          </a:p>
          <a:p>
            <a:r>
              <a:rPr lang="en-IN" dirty="0" smtClean="0"/>
              <a:t>Moving out of comfort zones</a:t>
            </a:r>
            <a:endParaRPr lang="en-IN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54717" t="25495" r="7547" b="27522"/>
          <a:stretch>
            <a:fillRect/>
          </a:stretch>
        </p:blipFill>
        <p:spPr bwMode="auto">
          <a:xfrm>
            <a:off x="4495800" y="1905000"/>
            <a:ext cx="4114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389</TotalTime>
  <Words>626</Words>
  <Application>Microsoft Office PowerPoint</Application>
  <PresentationFormat>On-screen Show (4:3)</PresentationFormat>
  <Paragraphs>79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Attitude,</vt:lpstr>
      <vt:lpstr>Definition and meaning</vt:lpstr>
      <vt:lpstr>Positive attitude</vt:lpstr>
      <vt:lpstr>Examples of negative attitude</vt:lpstr>
      <vt:lpstr>Positive and Negative talk</vt:lpstr>
      <vt:lpstr>Power of Positive talk</vt:lpstr>
      <vt:lpstr>Self-talk, Attitude and Esteem</vt:lpstr>
      <vt:lpstr>Self Esteem</vt:lpstr>
      <vt:lpstr>Attitude at workplace</vt:lpstr>
      <vt:lpstr>Building a positive attitude</vt:lpstr>
      <vt:lpstr>Building a positive attitude contd…</vt:lpstr>
      <vt:lpstr>Adaptability – One’s willingness to change</vt:lpstr>
      <vt:lpstr>Flexibility – Changing oneself as per situational sensitivity </vt:lpstr>
      <vt:lpstr>Importance of Adaptability and Flexibility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Attitude</dc:title>
  <dc:creator>Admin</dc:creator>
  <cp:lastModifiedBy>commerce</cp:lastModifiedBy>
  <cp:revision>41</cp:revision>
  <dcterms:created xsi:type="dcterms:W3CDTF">2006-08-16T00:00:00Z</dcterms:created>
  <dcterms:modified xsi:type="dcterms:W3CDTF">2023-07-29T05:06:08Z</dcterms:modified>
</cp:coreProperties>
</file>